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9" r:id="rId6"/>
    <p:sldId id="278" r:id="rId7"/>
    <p:sldId id="276" r:id="rId8"/>
    <p:sldId id="280" r:id="rId9"/>
    <p:sldId id="281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11-Apr-20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BCFAAC-F1C1-4A73-9698-0ADD67009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sr-Cyrl-RS" dirty="0"/>
              <a:t>4.0</a:t>
            </a:r>
            <a:r>
              <a:rPr lang="en-US" dirty="0"/>
              <a:t>4</a:t>
            </a:r>
            <a:r>
              <a:rPr lang="sr-Cyrl-RS" dirty="0"/>
              <a:t>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 – Нацртај слику доврши причу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Драги ученици,</a:t>
            </a:r>
          </a:p>
          <a:p>
            <a:pPr marL="0" indent="0">
              <a:buNone/>
            </a:pPr>
            <a:r>
              <a:rPr lang="sr-Cyrl-RS" dirty="0"/>
              <a:t>ближи нам се најрадоснији хришћански празник – Ускрс. Да смо у школским клупама и нашим учионицама које нам сада свима једнако недостају, већ бисмо увелико урадили мноштво радова и предмета везаних за Ускрс. Па, сећате се, имали бисмо и Ускршњи базар, зар не? Међутим, како се налазимо у овој ситуацији и нисмо у могућности да одрадимо све како бисмо у школи, ипак ћемо дати свој мали допринос овом празнику. </a:t>
            </a:r>
          </a:p>
          <a:p>
            <a:pPr marL="0" indent="0">
              <a:buNone/>
            </a:pPr>
            <a:r>
              <a:rPr lang="sr-Cyrl-RS" dirty="0"/>
              <a:t>На наредном слајду налазе се упутства. :)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br>
              <a:rPr lang="sr-Cyrl-RS" dirty="0"/>
            </a:br>
            <a:r>
              <a:rPr lang="sr-Cyrl-RS" dirty="0"/>
              <a:t>Нацртај слику доврши причу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Јаје је одувек било симбол рађања, новог живота. </a:t>
            </a:r>
          </a:p>
          <a:p>
            <a:pPr marL="0" indent="0">
              <a:buNone/>
            </a:pPr>
            <a:r>
              <a:rPr lang="sr-Cyrl-RS" dirty="0"/>
              <a:t>Обојено јаје је симбол Васкрса (Ускрса).</a:t>
            </a:r>
          </a:p>
          <a:p>
            <a:pPr marL="0" indent="0">
              <a:buNone/>
            </a:pPr>
            <a:r>
              <a:rPr lang="sr-Cyrl-RS" dirty="0"/>
              <a:t>Људи данас на различите начине боје јаја. Неко их фарба у листовима црног лука, неко у цвекли, неко у куповној боји, неко их осликава правим сликарским бојама. Али једна Бојана није хтела да прави хаос у кухињи, и пожелела је прво на папиру да направи скицу како ће офарбати јаја. Њена идеја је да за неке делове користи зачине из кухиње а друге да обоји темперама/воденим бојама. Међутим то је само једна скица. Хајде да помогнемо Бојани, и свако од нас направи једну скицу за фарбање јаја.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87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br>
              <a:rPr lang="sr-Cyrl-RS" dirty="0"/>
            </a:br>
            <a:r>
              <a:rPr lang="sr-Cyrl-RS" dirty="0"/>
              <a:t>Нацртај слику доврши причу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Материјал потребан за рад:</a:t>
            </a:r>
          </a:p>
          <a:p>
            <a:pPr marL="0" indent="0">
              <a:buNone/>
            </a:pPr>
            <a:r>
              <a:rPr lang="sr-Cyrl-RS" dirty="0"/>
              <a:t>лист из блока, темпере/водене боје, четкица, пиринач или неке семенке које имате у кући(сунцокрет, чиа семенке, сусам..), зачини(сушени першун, зрна бибера..), лепак.</a:t>
            </a:r>
          </a:p>
          <a:p>
            <a:pPr marL="0" indent="0">
              <a:buNone/>
            </a:pPr>
            <a:r>
              <a:rPr lang="sr-Cyrl-RS" dirty="0"/>
              <a:t>Упутство: На листу из блока нацртајте облик јајета. А онда оловком осмислите скицу и затим лепите и бојите како сте замислили.</a:t>
            </a:r>
          </a:p>
          <a:p>
            <a:pPr marL="0" indent="0">
              <a:buNone/>
            </a:pPr>
            <a:r>
              <a:rPr lang="sr-Cyrl-RS" dirty="0"/>
              <a:t>На наредном слајду показаћу вам моју идеју за Ускршње јаје.</a:t>
            </a:r>
          </a:p>
          <a:p>
            <a:pPr marL="0" indent="0">
              <a:buNone/>
            </a:pPr>
            <a:r>
              <a:rPr lang="sr-Cyrl-RS" dirty="0"/>
              <a:t>Срећно!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3559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br>
              <a:rPr lang="sr-Cyrl-RS" dirty="0"/>
            </a:br>
            <a:r>
              <a:rPr lang="sr-Cyrl-RS" dirty="0"/>
              <a:t>Нацртај слику доврши причу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847F0B-E88B-4915-84D7-639820913ED4}"/>
              </a:ext>
            </a:extLst>
          </p:cNvPr>
          <p:cNvSpPr txBox="1"/>
          <p:nvPr/>
        </p:nvSpPr>
        <p:spPr>
          <a:xfrm>
            <a:off x="2057400" y="5225534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Прво нацртати скицу графитном оловком, затим обојити делове које желите да обојите, а онда лепити зачине, пиринач или тестенину на жељена места.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5BD6F-758E-4339-8E6F-A09E6E778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24" y="1515863"/>
            <a:ext cx="24003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A5015-D232-4723-86E8-1B31B91FF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" t="7778" r="5556"/>
          <a:stretch/>
        </p:blipFill>
        <p:spPr>
          <a:xfrm rot="10800000">
            <a:off x="850035" y="1528810"/>
            <a:ext cx="2400299" cy="316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6738D-D861-4EF9-B18D-5FA425FE0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447800"/>
            <a:ext cx="2514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9402B9-9DFF-41AA-AF89-A43CBDD88A77}"/>
              </a:ext>
            </a:extLst>
          </p:cNvPr>
          <p:cNvCxnSpPr/>
          <p:nvPr/>
        </p:nvCxnSpPr>
        <p:spPr>
          <a:xfrm flipV="1">
            <a:off x="9144000" y="1447800"/>
            <a:ext cx="1600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B69D27-E31F-460F-BF4A-8E1E3538888B}"/>
              </a:ext>
            </a:extLst>
          </p:cNvPr>
          <p:cNvCxnSpPr/>
          <p:nvPr/>
        </p:nvCxnSpPr>
        <p:spPr>
          <a:xfrm flipV="1">
            <a:off x="9296400" y="2667000"/>
            <a:ext cx="1447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9D61A5-4F1E-4134-855A-4E88D0346B02}"/>
              </a:ext>
            </a:extLst>
          </p:cNvPr>
          <p:cNvCxnSpPr/>
          <p:nvPr/>
        </p:nvCxnSpPr>
        <p:spPr>
          <a:xfrm>
            <a:off x="9448800" y="37338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88E739-0968-49D5-B0B3-4FFD9B4BBA21}"/>
              </a:ext>
            </a:extLst>
          </p:cNvPr>
          <p:cNvCxnSpPr/>
          <p:nvPr/>
        </p:nvCxnSpPr>
        <p:spPr>
          <a:xfrm>
            <a:off x="9296400" y="4038600"/>
            <a:ext cx="1295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4FD4642-0356-412B-AB70-0F3690CB6FA8}"/>
              </a:ext>
            </a:extLst>
          </p:cNvPr>
          <p:cNvSpPr txBox="1"/>
          <p:nvPr/>
        </p:nvSpPr>
        <p:spPr>
          <a:xfrm>
            <a:off x="10744200" y="1295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Пиринач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11D28E-9814-4833-97EF-3A62645521C9}"/>
              </a:ext>
            </a:extLst>
          </p:cNvPr>
          <p:cNvSpPr txBox="1"/>
          <p:nvPr/>
        </p:nvSpPr>
        <p:spPr>
          <a:xfrm>
            <a:off x="10820400" y="2514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Ловоров лист измрвљен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80D1D6-8752-45B5-BD0E-2B415AC07A23}"/>
              </a:ext>
            </a:extLst>
          </p:cNvPr>
          <p:cNvSpPr txBox="1"/>
          <p:nvPr/>
        </p:nvSpPr>
        <p:spPr>
          <a:xfrm>
            <a:off x="10439400" y="3581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Паштрнак сушени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6DB03F-7669-4CD9-B06F-4AE2D40BE9D5}"/>
              </a:ext>
            </a:extLst>
          </p:cNvPr>
          <p:cNvSpPr txBox="1"/>
          <p:nvPr/>
        </p:nvSpPr>
        <p:spPr>
          <a:xfrm>
            <a:off x="10668000" y="4343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Сушени першун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br>
              <a:rPr lang="sr-Cyrl-RS" dirty="0"/>
            </a:br>
            <a:r>
              <a:rPr lang="sr-Cyrl-RS" dirty="0"/>
              <a:t>Нацртај слику доврши причу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Напомена:</a:t>
            </a:r>
          </a:p>
          <a:p>
            <a:pPr marL="0" indent="0">
              <a:buNone/>
            </a:pPr>
            <a:r>
              <a:rPr lang="sr-Cyrl-RS" dirty="0"/>
              <a:t>Користите оне зачине које већ имате у кухињи, добро погледајте. Питајте родитеље да вам помогну у проналажењу. Избегавајте коришћење шљокица, штраса и куповних украса. Пратите упутства у презентацији. Сав потребан прибор имате у кући. На слици је једна од идеја. Ви употребите своју машту и преточите је у дело.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Када лепите зачине, пиринач или тестенину не стављајте много лепка. Сачекајте да се осуши и тек онда можете да подигнете папир.</a:t>
            </a:r>
          </a:p>
        </p:txBody>
      </p:sp>
    </p:spTree>
    <p:extLst>
      <p:ext uri="{BB962C8B-B14F-4D97-AF65-F5344CB8AC3E}">
        <p14:creationId xmlns:p14="http://schemas.microsoft.com/office/powerpoint/2010/main" val="21981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447800"/>
            <a:ext cx="4114800" cy="914400"/>
          </a:xfrm>
        </p:spPr>
        <p:txBody>
          <a:bodyPr/>
          <a:lstStyle/>
          <a:p>
            <a:r>
              <a:rPr lang="sr-Cyrl-RS" dirty="0"/>
              <a:t>Ликовна култра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458" y="2438400"/>
            <a:ext cx="5486400" cy="914400"/>
          </a:xfrm>
        </p:spPr>
        <p:txBody>
          <a:bodyPr/>
          <a:lstStyle/>
          <a:p>
            <a:r>
              <a:rPr lang="sr-Cyrl-RS" dirty="0"/>
              <a:t>Слике радова послати у </a:t>
            </a:r>
            <a:r>
              <a:rPr lang="en-US" dirty="0"/>
              <a:t>Google </a:t>
            </a:r>
            <a:r>
              <a:rPr lang="sr-Cyrl-RS" dirty="0"/>
              <a:t>учионици.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154</TotalTime>
  <Words>459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Children Friends 16x9</vt:lpstr>
      <vt:lpstr>Ликовна култура</vt:lpstr>
      <vt:lpstr>Ликовна култура – Нацртај слику доврши причу</vt:lpstr>
      <vt:lpstr>Ликовна култура Нацртај слику доврши причу</vt:lpstr>
      <vt:lpstr>Ликовна култура Нацртај слику доврши причу</vt:lpstr>
      <vt:lpstr>Ликовна култура Нацртај слику доврши причу</vt:lpstr>
      <vt:lpstr>Ликовна култура Нацртај слику доврши причу</vt:lpstr>
      <vt:lpstr>Ликовна култра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</dc:title>
  <dc:creator>Irena</dc:creator>
  <cp:keywords/>
  <cp:lastModifiedBy>Irena</cp:lastModifiedBy>
  <cp:revision>18</cp:revision>
  <dcterms:created xsi:type="dcterms:W3CDTF">2020-03-29T15:59:16Z</dcterms:created>
  <dcterms:modified xsi:type="dcterms:W3CDTF">2020-04-11T16:06:22Z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